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3"/>
  </p:notesMasterIdLst>
  <p:handoutMasterIdLst>
    <p:handoutMasterId r:id="rId14"/>
  </p:handoutMasterIdLst>
  <p:sldIdLst>
    <p:sldId id="256" r:id="rId6"/>
    <p:sldId id="265" r:id="rId7"/>
    <p:sldId id="266" r:id="rId8"/>
    <p:sldId id="268" r:id="rId9"/>
    <p:sldId id="269" r:id="rId10"/>
    <p:sldId id="270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61" d="100"/>
          <a:sy n="61" d="100"/>
        </p:scale>
        <p:origin x="78" y="4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presProps" Target="pres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6/5/2017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6/5/2017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91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842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971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527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19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66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440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481441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893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1438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699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21997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1853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593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7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6/5/2017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6/5/2017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6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9" Type="http://schemas.openxmlformats.org/officeDocument/2006/relationships/image" Target="../media/image41.jpg"/><Relationship Id="rId21" Type="http://schemas.openxmlformats.org/officeDocument/2006/relationships/image" Target="../media/image23.jpg"/><Relationship Id="rId34" Type="http://schemas.openxmlformats.org/officeDocument/2006/relationships/image" Target="../media/image36.jpg"/><Relationship Id="rId42" Type="http://schemas.openxmlformats.org/officeDocument/2006/relationships/image" Target="../media/image44.jpg"/><Relationship Id="rId47" Type="http://schemas.openxmlformats.org/officeDocument/2006/relationships/image" Target="../media/image49.jpg"/><Relationship Id="rId50" Type="http://schemas.openxmlformats.org/officeDocument/2006/relationships/image" Target="../media/image52.jpg"/><Relationship Id="rId55" Type="http://schemas.openxmlformats.org/officeDocument/2006/relationships/image" Target="../media/image57.jpg"/><Relationship Id="rId7" Type="http://schemas.openxmlformats.org/officeDocument/2006/relationships/image" Target="../media/image9.jpg"/><Relationship Id="rId2" Type="http://schemas.openxmlformats.org/officeDocument/2006/relationships/image" Target="../media/image4.png"/><Relationship Id="rId16" Type="http://schemas.openxmlformats.org/officeDocument/2006/relationships/image" Target="../media/image18.jpg"/><Relationship Id="rId29" Type="http://schemas.openxmlformats.org/officeDocument/2006/relationships/image" Target="../media/image31.jp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32" Type="http://schemas.openxmlformats.org/officeDocument/2006/relationships/image" Target="../media/image34.jpg"/><Relationship Id="rId37" Type="http://schemas.openxmlformats.org/officeDocument/2006/relationships/image" Target="../media/image39.jpg"/><Relationship Id="rId40" Type="http://schemas.openxmlformats.org/officeDocument/2006/relationships/image" Target="../media/image42.jpg"/><Relationship Id="rId45" Type="http://schemas.openxmlformats.org/officeDocument/2006/relationships/image" Target="../media/image47.jpg"/><Relationship Id="rId53" Type="http://schemas.openxmlformats.org/officeDocument/2006/relationships/image" Target="../media/image55.jpg"/><Relationship Id="rId58" Type="http://schemas.openxmlformats.org/officeDocument/2006/relationships/image" Target="../media/image60.jpg"/><Relationship Id="rId5" Type="http://schemas.openxmlformats.org/officeDocument/2006/relationships/image" Target="../media/image7.jp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29.jpg"/><Relationship Id="rId30" Type="http://schemas.openxmlformats.org/officeDocument/2006/relationships/image" Target="../media/image32.jpg"/><Relationship Id="rId35" Type="http://schemas.openxmlformats.org/officeDocument/2006/relationships/image" Target="../media/image37.jpg"/><Relationship Id="rId43" Type="http://schemas.openxmlformats.org/officeDocument/2006/relationships/image" Target="../media/image45.jpg"/><Relationship Id="rId48" Type="http://schemas.openxmlformats.org/officeDocument/2006/relationships/image" Target="../media/image50.jpg"/><Relationship Id="rId56" Type="http://schemas.openxmlformats.org/officeDocument/2006/relationships/image" Target="../media/image58.jpg"/><Relationship Id="rId8" Type="http://schemas.openxmlformats.org/officeDocument/2006/relationships/image" Target="../media/image10.jpg"/><Relationship Id="rId51" Type="http://schemas.openxmlformats.org/officeDocument/2006/relationships/image" Target="../media/image53.jpg"/><Relationship Id="rId3" Type="http://schemas.openxmlformats.org/officeDocument/2006/relationships/image" Target="../media/image5.jp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33" Type="http://schemas.openxmlformats.org/officeDocument/2006/relationships/image" Target="../media/image35.jpg"/><Relationship Id="rId38" Type="http://schemas.openxmlformats.org/officeDocument/2006/relationships/image" Target="../media/image40.jpg"/><Relationship Id="rId46" Type="http://schemas.openxmlformats.org/officeDocument/2006/relationships/image" Target="../media/image48.jpg"/><Relationship Id="rId59" Type="http://schemas.openxmlformats.org/officeDocument/2006/relationships/image" Target="../media/image61.jpg"/><Relationship Id="rId20" Type="http://schemas.openxmlformats.org/officeDocument/2006/relationships/image" Target="../media/image22.jpg"/><Relationship Id="rId41" Type="http://schemas.openxmlformats.org/officeDocument/2006/relationships/image" Target="../media/image43.jpg"/><Relationship Id="rId54" Type="http://schemas.openxmlformats.org/officeDocument/2006/relationships/image" Target="../media/image56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30.jpg"/><Relationship Id="rId36" Type="http://schemas.openxmlformats.org/officeDocument/2006/relationships/image" Target="../media/image38.jpg"/><Relationship Id="rId49" Type="http://schemas.openxmlformats.org/officeDocument/2006/relationships/image" Target="../media/image51.jpg"/><Relationship Id="rId57" Type="http://schemas.openxmlformats.org/officeDocument/2006/relationships/image" Target="../media/image59.jpg"/><Relationship Id="rId10" Type="http://schemas.openxmlformats.org/officeDocument/2006/relationships/image" Target="../media/image12.jpg"/><Relationship Id="rId31" Type="http://schemas.openxmlformats.org/officeDocument/2006/relationships/image" Target="../media/image33.jpg"/><Relationship Id="rId44" Type="http://schemas.openxmlformats.org/officeDocument/2006/relationships/image" Target="../media/image46.jpg"/><Relationship Id="rId52" Type="http://schemas.openxmlformats.org/officeDocument/2006/relationships/image" Target="../media/image54.jpg"/><Relationship Id="rId60" Type="http://schemas.openxmlformats.org/officeDocument/2006/relationships/image" Target="../media/image6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8.jpg"/><Relationship Id="rId4" Type="http://schemas.openxmlformats.org/officeDocument/2006/relationships/image" Target="../media/image6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Robotic lab project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Final report</a:t>
            </a:r>
            <a:endParaRPr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5295900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Prof. </a:t>
            </a:r>
            <a:r>
              <a:rPr lang="en-US" dirty="0" err="1" smtClean="0"/>
              <a:t>Meghdari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5934670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Mohammad Hossein Rahimi</a:t>
            </a:r>
          </a:p>
          <a:p>
            <a:r>
              <a:rPr lang="en-US" b="1" dirty="0" smtClean="0"/>
              <a:t>Mohammad Mousavi</a:t>
            </a:r>
          </a:p>
          <a:p>
            <a:r>
              <a:rPr lang="en-US" b="1" dirty="0" smtClean="0"/>
              <a:t>Derrick </a:t>
            </a:r>
            <a:r>
              <a:rPr lang="en-US" b="1" dirty="0" err="1" smtClean="0"/>
              <a:t>Mansourian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76199"/>
            <a:ext cx="2819400" cy="27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77334" y="2160589"/>
            <a:ext cx="7399866" cy="3880773"/>
          </a:xfrm>
        </p:spPr>
        <p:txBody>
          <a:bodyPr/>
          <a:lstStyle/>
          <a:p>
            <a:r>
              <a:rPr lang="en-US" dirty="0" smtClean="0"/>
              <a:t>We supposed to make a library of Nao’s movements which at least contains 70 moves.</a:t>
            </a:r>
          </a:p>
          <a:p>
            <a:r>
              <a:rPr lang="en-US" dirty="0" smtClean="0"/>
              <a:t>We used the official application for programming </a:t>
            </a:r>
            <a:r>
              <a:rPr lang="en-US" dirty="0"/>
              <a:t>N</a:t>
            </a:r>
            <a:r>
              <a:rPr lang="en-US" dirty="0" smtClean="0"/>
              <a:t>ao robots (</a:t>
            </a:r>
            <a:r>
              <a:rPr lang="en-US" dirty="0" err="1" smtClean="0"/>
              <a:t>Chornograph</a:t>
            </a:r>
            <a:r>
              <a:rPr lang="en-US" dirty="0" smtClean="0"/>
              <a:t>).</a:t>
            </a:r>
          </a:p>
          <a:p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0"/>
            <a:ext cx="4689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Movements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77334" y="2160589"/>
            <a:ext cx="6371166" cy="3880773"/>
          </a:xfrm>
        </p:spPr>
        <p:txBody>
          <a:bodyPr/>
          <a:lstStyle/>
          <a:p>
            <a:r>
              <a:rPr lang="en-US" dirty="0" smtClean="0"/>
              <a:t>We made more than 110 movement.</a:t>
            </a:r>
          </a:p>
          <a:p>
            <a:r>
              <a:rPr lang="en-US" dirty="0" smtClean="0"/>
              <a:t>Each movement were double checked for it’s smoothness, timing and stability.</a:t>
            </a:r>
          </a:p>
          <a:p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6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00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0"/>
                            </p:stCondLst>
                            <p:childTnLst>
                              <p:par>
                                <p:cTn id="7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1000"/>
                            </p:stCondLst>
                            <p:childTnLst>
                              <p:par>
                                <p:cTn id="8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000"/>
                            </p:stCondLst>
                            <p:childTnLst>
                              <p:par>
                                <p:cTn id="8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3000"/>
                            </p:stCondLst>
                            <p:childTnLst>
                              <p:par>
                                <p:cTn id="9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1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8000"/>
                            </p:stCondLst>
                            <p:childTnLst>
                              <p:par>
                                <p:cTn id="13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9000"/>
                            </p:stCondLst>
                            <p:childTnLst>
                              <p:par>
                                <p:cTn id="13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4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1000"/>
                            </p:stCondLst>
                            <p:childTnLst>
                              <p:par>
                                <p:cTn id="15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2000"/>
                            </p:stCondLst>
                            <p:childTnLst>
                              <p:par>
                                <p:cTn id="1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23000"/>
                            </p:stCondLst>
                            <p:childTnLst>
                              <p:par>
                                <p:cTn id="16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4000"/>
                            </p:stCondLst>
                            <p:childTnLst>
                              <p:par>
                                <p:cTn id="17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5000"/>
                            </p:stCondLst>
                            <p:childTnLst>
                              <p:par>
                                <p:cTn id="18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26000"/>
                            </p:stCondLst>
                            <p:childTnLst>
                              <p:par>
                                <p:cTn id="18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7000"/>
                            </p:stCondLst>
                            <p:childTnLst>
                              <p:par>
                                <p:cTn id="19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8000"/>
                            </p:stCondLst>
                            <p:childTnLst>
                              <p:par>
                                <p:cTn id="20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9000"/>
                            </p:stCondLst>
                            <p:childTnLst>
                              <p:par>
                                <p:cTn id="20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0000"/>
                            </p:stCondLst>
                            <p:childTnLst>
                              <p:par>
                                <p:cTn id="21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31000"/>
                            </p:stCondLst>
                            <p:childTnLst>
                              <p:par>
                                <p:cTn id="2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32000"/>
                            </p:stCondLst>
                            <p:childTnLst>
                              <p:par>
                                <p:cTn id="22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33000"/>
                            </p:stCondLst>
                            <p:childTnLst>
                              <p:par>
                                <p:cTn id="23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34000"/>
                            </p:stCondLst>
                            <p:childTnLst>
                              <p:par>
                                <p:cTn id="24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5000"/>
                            </p:stCondLst>
                            <p:childTnLst>
                              <p:par>
                                <p:cTn id="25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9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6000"/>
                            </p:stCondLst>
                            <p:childTnLst>
                              <p:par>
                                <p:cTn id="25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900" decel="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37000"/>
                            </p:stCondLst>
                            <p:childTnLst>
                              <p:par>
                                <p:cTn id="26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90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38000"/>
                            </p:stCondLst>
                            <p:childTnLst>
                              <p:par>
                                <p:cTn id="27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39000"/>
                            </p:stCondLst>
                            <p:childTnLst>
                              <p:par>
                                <p:cTn id="27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40000"/>
                            </p:stCondLst>
                            <p:childTnLst>
                              <p:par>
                                <p:cTn id="28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90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41000"/>
                            </p:stCondLst>
                            <p:childTnLst>
                              <p:par>
                                <p:cTn id="29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9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42000"/>
                            </p:stCondLst>
                            <p:childTnLst>
                              <p:par>
                                <p:cTn id="29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9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43000"/>
                            </p:stCondLst>
                            <p:childTnLst>
                              <p:par>
                                <p:cTn id="30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44000"/>
                            </p:stCondLst>
                            <p:childTnLst>
                              <p:par>
                                <p:cTn id="31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9" fill="hold">
                            <p:stCondLst>
                              <p:cond delay="45000"/>
                            </p:stCondLst>
                            <p:childTnLst>
                              <p:par>
                                <p:cTn id="32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9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46000"/>
                            </p:stCondLst>
                            <p:childTnLst>
                              <p:par>
                                <p:cTn id="32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1" dur="9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3" fill="hold">
                            <p:stCondLst>
                              <p:cond delay="47000"/>
                            </p:stCondLst>
                            <p:childTnLst>
                              <p:par>
                                <p:cTn id="33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8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48000"/>
                            </p:stCondLst>
                            <p:childTnLst>
                              <p:par>
                                <p:cTn id="34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5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7" fill="hold">
                            <p:stCondLst>
                              <p:cond delay="49000"/>
                            </p:stCondLst>
                            <p:childTnLst>
                              <p:par>
                                <p:cTn id="3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50000"/>
                            </p:stCondLst>
                            <p:childTnLst>
                              <p:par>
                                <p:cTn id="35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1" fill="hold">
                            <p:stCondLst>
                              <p:cond delay="51000"/>
                            </p:stCondLst>
                            <p:childTnLst>
                              <p:par>
                                <p:cTn id="36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6" dur="900" decel="10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52000"/>
                            </p:stCondLst>
                            <p:childTnLst>
                              <p:par>
                                <p:cTn id="36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3" dur="900" decel="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5" fill="hold">
                            <p:stCondLst>
                              <p:cond delay="53000"/>
                            </p:stCondLst>
                            <p:childTnLst>
                              <p:par>
                                <p:cTn id="37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8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0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54000"/>
                            </p:stCondLst>
                            <p:childTnLst>
                              <p:par>
                                <p:cTn id="38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55000"/>
                            </p:stCondLst>
                            <p:childTnLst>
                              <p:par>
                                <p:cTn id="39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4" dur="9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6" fill="hold">
                            <p:stCondLst>
                              <p:cond delay="56000"/>
                            </p:stCondLst>
                            <p:childTnLst>
                              <p:par>
                                <p:cTn id="39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1" dur="900" decel="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3" fill="hold">
                            <p:stCondLst>
                              <p:cond delay="57000"/>
                            </p:stCondLst>
                            <p:childTnLst>
                              <p:par>
                                <p:cTn id="40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8" dur="900" decel="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58000"/>
                            </p:stCondLst>
                            <p:childTnLst>
                              <p:par>
                                <p:cTn id="41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5" dur="9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7" fill="hold">
                            <p:stCondLst>
                              <p:cond delay="59000"/>
                            </p:stCondLst>
                            <p:childTnLst>
                              <p:par>
                                <p:cTn id="4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2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4" fill="hold">
                            <p:stCondLst>
                              <p:cond delay="60000"/>
                            </p:stCondLst>
                            <p:childTnLst>
                              <p:par>
                                <p:cTn id="42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9" dur="900" decel="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61000"/>
                            </p:stCondLst>
                            <p:childTnLst>
                              <p:par>
                                <p:cTn id="43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6" dur="900" decel="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8" fill="hold">
                            <p:stCondLst>
                              <p:cond delay="62000"/>
                            </p:stCondLst>
                            <p:childTnLst>
                              <p:par>
                                <p:cTn id="4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3" dur="900" decel="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5" fill="hold">
                            <p:stCondLst>
                              <p:cond delay="63000"/>
                            </p:stCondLst>
                            <p:childTnLst>
                              <p:par>
                                <p:cTn id="44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0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2" fill="hold">
                            <p:stCondLst>
                              <p:cond delay="64000"/>
                            </p:stCondLst>
                            <p:childTnLst>
                              <p:par>
                                <p:cTn id="45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7" dur="900" decel="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65000"/>
                            </p:stCondLst>
                            <p:childTnLst>
                              <p:par>
                                <p:cTn id="46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4" dur="900" decel="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6" fill="hold">
                            <p:stCondLst>
                              <p:cond delay="66000"/>
                            </p:stCondLst>
                            <p:childTnLst>
                              <p:par>
                                <p:cTn id="46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1" dur="900" decel="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3" fill="hold">
                            <p:stCondLst>
                              <p:cond delay="67000"/>
                            </p:stCondLst>
                            <p:childTnLst>
                              <p:par>
                                <p:cTn id="47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900" decel="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0" fill="hold">
                            <p:stCondLst>
                              <p:cond delay="68000"/>
                            </p:stCondLst>
                            <p:childTnLst>
                              <p:par>
                                <p:cTn id="48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5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7" fill="hold">
                            <p:stCondLst>
                              <p:cond delay="69000"/>
                            </p:stCondLst>
                            <p:childTnLst>
                              <p:par>
                                <p:cTn id="48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2" dur="9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4" fill="hold">
                            <p:stCondLst>
                              <p:cond delay="70000"/>
                            </p:stCondLst>
                            <p:childTnLst>
                              <p:par>
                                <p:cTn id="49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9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1" fill="hold">
                            <p:stCondLst>
                              <p:cond delay="71000"/>
                            </p:stCondLst>
                            <p:childTnLst>
                              <p:par>
                                <p:cTn id="50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6" dur="9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8" fill="hold">
                            <p:stCondLst>
                              <p:cond delay="72000"/>
                            </p:stCondLst>
                            <p:childTnLst>
                              <p:par>
                                <p:cTn id="50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3" dur="900" decel="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5" fill="hold">
                            <p:stCondLst>
                              <p:cond delay="73000"/>
                            </p:stCondLst>
                            <p:childTnLst>
                              <p:par>
                                <p:cTn id="51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0" dur="900" decel="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2" fill="hold">
                            <p:stCondLst>
                              <p:cond delay="74000"/>
                            </p:stCondLst>
                            <p:childTnLst>
                              <p:par>
                                <p:cTn id="52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9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9" fill="hold">
                            <p:stCondLst>
                              <p:cond delay="75000"/>
                            </p:stCondLst>
                            <p:childTnLst>
                              <p:par>
                                <p:cTn id="530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4" dur="9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6" fill="hold">
                            <p:stCondLst>
                              <p:cond delay="76000"/>
                            </p:stCondLst>
                            <p:childTnLst>
                              <p:par>
                                <p:cTn id="53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0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1" dur="900" decel="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3" fill="hold">
                            <p:stCondLst>
                              <p:cond delay="77000"/>
                            </p:stCondLst>
                            <p:childTnLst>
                              <p:par>
                                <p:cTn id="54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0" fill="hold">
                            <p:stCondLst>
                              <p:cond delay="78500"/>
                            </p:stCondLst>
                            <p:childTnLst>
                              <p:par>
                                <p:cTn id="5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4" fill="hold">
                            <p:stCondLst>
                              <p:cond delay="79000"/>
                            </p:stCondLst>
                            <p:childTnLst>
                              <p:par>
                                <p:cTn id="5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8" fill="hold">
                            <p:stCondLst>
                              <p:cond delay="79500"/>
                            </p:stCondLst>
                            <p:childTnLst>
                              <p:par>
                                <p:cTn id="5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2" fill="hold">
                            <p:stCondLst>
                              <p:cond delay="80000"/>
                            </p:stCondLst>
                            <p:childTnLst>
                              <p:par>
                                <p:cTn id="5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6" fill="hold">
                            <p:stCondLst>
                              <p:cond delay="80500"/>
                            </p:stCondLst>
                            <p:childTnLst>
                              <p:par>
                                <p:cTn id="5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81000"/>
                            </p:stCondLst>
                            <p:childTnLst>
                              <p:par>
                                <p:cTn id="5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4" fill="hold">
                            <p:stCondLst>
                              <p:cond delay="81500"/>
                            </p:stCondLst>
                            <p:childTnLst>
                              <p:par>
                                <p:cTn id="5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8" fill="hold">
                            <p:stCondLst>
                              <p:cond delay="82000"/>
                            </p:stCondLst>
                            <p:childTnLst>
                              <p:par>
                                <p:cTn id="5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2" fill="hold">
                            <p:stCondLst>
                              <p:cond delay="82500"/>
                            </p:stCondLst>
                            <p:childTnLst>
                              <p:par>
                                <p:cTn id="5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6" fill="hold">
                            <p:stCondLst>
                              <p:cond delay="83000"/>
                            </p:stCondLst>
                            <p:childTnLst>
                              <p:par>
                                <p:cTn id="5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0" fill="hold">
                            <p:stCondLst>
                              <p:cond delay="83500"/>
                            </p:stCondLst>
                            <p:childTnLst>
                              <p:par>
                                <p:cTn id="5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4" fill="hold">
                            <p:stCondLst>
                              <p:cond delay="84000"/>
                            </p:stCondLst>
                            <p:childTnLst>
                              <p:par>
                                <p:cTn id="5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8" fill="hold">
                            <p:stCondLst>
                              <p:cond delay="84500"/>
                            </p:stCondLst>
                            <p:childTnLst>
                              <p:par>
                                <p:cTn id="5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2" fill="hold">
                            <p:stCondLst>
                              <p:cond delay="85000"/>
                            </p:stCondLst>
                            <p:childTnLst>
                              <p:par>
                                <p:cTn id="6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6" fill="hold">
                            <p:stCondLst>
                              <p:cond delay="85500"/>
                            </p:stCondLst>
                            <p:childTnLst>
                              <p:par>
                                <p:cTn id="6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0" fill="hold">
                            <p:stCondLst>
                              <p:cond delay="86000"/>
                            </p:stCondLst>
                            <p:childTnLst>
                              <p:par>
                                <p:cTn id="6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4" fill="hold">
                            <p:stCondLst>
                              <p:cond delay="86500"/>
                            </p:stCondLst>
                            <p:childTnLst>
                              <p:par>
                                <p:cTn id="6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8" fill="hold">
                            <p:stCondLst>
                              <p:cond delay="87000"/>
                            </p:stCondLst>
                            <p:childTnLst>
                              <p:par>
                                <p:cTn id="6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2" fill="hold">
                            <p:stCondLst>
                              <p:cond delay="88000"/>
                            </p:stCondLst>
                            <p:childTnLst>
                              <p:par>
                                <p:cTn id="6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6" fill="hold">
                            <p:stCondLst>
                              <p:cond delay="88500"/>
                            </p:stCondLst>
                            <p:childTnLst>
                              <p:par>
                                <p:cTn id="6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0" fill="hold">
                            <p:stCondLst>
                              <p:cond delay="89000"/>
                            </p:stCondLst>
                            <p:childTnLst>
                              <p:par>
                                <p:cTn id="6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4" fill="hold">
                            <p:stCondLst>
                              <p:cond delay="89500"/>
                            </p:stCondLst>
                            <p:childTnLst>
                              <p:par>
                                <p:cTn id="6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8" fill="hold">
                            <p:stCondLst>
                              <p:cond delay="90000"/>
                            </p:stCondLst>
                            <p:childTnLst>
                              <p:par>
                                <p:cTn id="6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2" fill="hold">
                            <p:stCondLst>
                              <p:cond delay="90500"/>
                            </p:stCondLst>
                            <p:childTnLst>
                              <p:par>
                                <p:cTn id="6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6" fill="hold">
                            <p:stCondLst>
                              <p:cond delay="91000"/>
                            </p:stCondLst>
                            <p:childTnLst>
                              <p:par>
                                <p:cTn id="6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0" fill="hold">
                            <p:stCondLst>
                              <p:cond delay="91500"/>
                            </p:stCondLst>
                            <p:childTnLst>
                              <p:par>
                                <p:cTn id="6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4" fill="hold">
                            <p:stCondLst>
                              <p:cond delay="92000"/>
                            </p:stCondLst>
                            <p:childTnLst>
                              <p:par>
                                <p:cTn id="6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8" fill="hold">
                            <p:stCondLst>
                              <p:cond delay="92500"/>
                            </p:stCondLst>
                            <p:childTnLst>
                              <p:par>
                                <p:cTn id="6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2" fill="hold">
                            <p:stCondLst>
                              <p:cond delay="93000"/>
                            </p:stCondLst>
                            <p:childTnLst>
                              <p:par>
                                <p:cTn id="6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6" fill="hold">
                            <p:stCondLst>
                              <p:cond delay="93500"/>
                            </p:stCondLst>
                            <p:childTnLst>
                              <p:par>
                                <p:cTn id="6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0" fill="hold">
                            <p:stCondLst>
                              <p:cond delay="94000"/>
                            </p:stCondLst>
                            <p:childTnLst>
                              <p:par>
                                <p:cTn id="6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4" fill="hold">
                            <p:stCondLst>
                              <p:cond delay="94500"/>
                            </p:stCondLst>
                            <p:childTnLst>
                              <p:par>
                                <p:cTn id="6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8" fill="hold">
                            <p:stCondLst>
                              <p:cond delay="95000"/>
                            </p:stCondLst>
                            <p:childTnLst>
                              <p:par>
                                <p:cTn id="6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2" fill="hold">
                            <p:stCondLst>
                              <p:cond delay="95500"/>
                            </p:stCondLst>
                            <p:childTnLst>
                              <p:par>
                                <p:cTn id="6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6" fill="hold">
                            <p:stCondLst>
                              <p:cond delay="96000"/>
                            </p:stCondLst>
                            <p:childTnLst>
                              <p:par>
                                <p:cTn id="6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0" fill="hold">
                            <p:stCondLst>
                              <p:cond delay="96500"/>
                            </p:stCondLst>
                            <p:childTnLst>
                              <p:par>
                                <p:cTn id="6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4" fill="hold">
                            <p:stCondLst>
                              <p:cond delay="97000"/>
                            </p:stCondLst>
                            <p:childTnLst>
                              <p:par>
                                <p:cTn id="6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8" fill="hold">
                            <p:stCondLst>
                              <p:cond delay="97500"/>
                            </p:stCondLst>
                            <p:childTnLst>
                              <p:par>
                                <p:cTn id="6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2" fill="hold">
                            <p:stCondLst>
                              <p:cond delay="98000"/>
                            </p:stCondLst>
                            <p:childTnLst>
                              <p:par>
                                <p:cTn id="7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6" fill="hold">
                            <p:stCondLst>
                              <p:cond delay="98500"/>
                            </p:stCondLst>
                            <p:childTnLst>
                              <p:par>
                                <p:cTn id="7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0" fill="hold">
                            <p:stCondLst>
                              <p:cond delay="99000"/>
                            </p:stCondLst>
                            <p:childTnLst>
                              <p:par>
                                <p:cTn id="7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4" fill="hold">
                            <p:stCondLst>
                              <p:cond delay="99500"/>
                            </p:stCondLst>
                            <p:childTnLst>
                              <p:par>
                                <p:cTn id="7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8" fill="hold">
                            <p:stCondLst>
                              <p:cond delay="100000"/>
                            </p:stCondLst>
                            <p:childTnLst>
                              <p:par>
                                <p:cTn id="7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2" fill="hold">
                            <p:stCondLst>
                              <p:cond delay="100500"/>
                            </p:stCondLst>
                            <p:childTnLst>
                              <p:par>
                                <p:cTn id="7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6" fill="hold">
                            <p:stCondLst>
                              <p:cond delay="101000"/>
                            </p:stCondLst>
                            <p:childTnLst>
                              <p:par>
                                <p:cTn id="7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0" fill="hold">
                            <p:stCondLst>
                              <p:cond delay="101500"/>
                            </p:stCondLst>
                            <p:childTnLst>
                              <p:par>
                                <p:cTn id="7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4" fill="hold">
                            <p:stCondLst>
                              <p:cond delay="102000"/>
                            </p:stCondLst>
                            <p:childTnLst>
                              <p:par>
                                <p:cTn id="7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8" fill="hold">
                            <p:stCondLst>
                              <p:cond delay="102500"/>
                            </p:stCondLst>
                            <p:childTnLst>
                              <p:par>
                                <p:cTn id="7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fill="hold">
                            <p:stCondLst>
                              <p:cond delay="103000"/>
                            </p:stCondLst>
                            <p:childTnLst>
                              <p:par>
                                <p:cTn id="7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6" fill="hold">
                            <p:stCondLst>
                              <p:cond delay="103500"/>
                            </p:stCondLst>
                            <p:childTnLst>
                              <p:par>
                                <p:cTn id="7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0" fill="hold">
                            <p:stCondLst>
                              <p:cond delay="104000"/>
                            </p:stCondLst>
                            <p:childTnLst>
                              <p:par>
                                <p:cTn id="7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4" fill="hold">
                            <p:stCondLst>
                              <p:cond delay="104500"/>
                            </p:stCondLst>
                            <p:childTnLst>
                              <p:par>
                                <p:cTn id="7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8" fill="hold">
                            <p:stCondLst>
                              <p:cond delay="105000"/>
                            </p:stCondLst>
                            <p:childTnLst>
                              <p:par>
                                <p:cTn id="7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2" fill="hold">
                            <p:stCondLst>
                              <p:cond delay="105500"/>
                            </p:stCondLst>
                            <p:childTnLst>
                              <p:par>
                                <p:cTn id="76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6" fill="hold">
                            <p:stCondLst>
                              <p:cond delay="106000"/>
                            </p:stCondLst>
                            <p:childTnLst>
                              <p:par>
                                <p:cTn id="7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0" fill="hold">
                            <p:stCondLst>
                              <p:cond delay="106500"/>
                            </p:stCondLst>
                            <p:childTnLst>
                              <p:par>
                                <p:cTn id="7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4" fill="hold">
                            <p:stCondLst>
                              <p:cond delay="107000"/>
                            </p:stCondLst>
                            <p:childTnLst>
                              <p:par>
                                <p:cTn id="7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8" fill="hold">
                            <p:stCondLst>
                              <p:cond delay="107500"/>
                            </p:stCondLst>
                            <p:childTnLst>
                              <p:par>
                                <p:cTn id="7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2" fill="hold">
                            <p:stCondLst>
                              <p:cond delay="108000"/>
                            </p:stCondLst>
                            <p:childTnLst>
                              <p:par>
                                <p:cTn id="78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6" fill="hold">
                            <p:stCondLst>
                              <p:cond delay="108500"/>
                            </p:stCondLst>
                            <p:childTnLst>
                              <p:par>
                                <p:cTn id="78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0" fill="hold">
                            <p:stCondLst>
                              <p:cond delay="109000"/>
                            </p:stCondLst>
                            <p:childTnLst>
                              <p:par>
                                <p:cTn id="79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4" fill="hold">
                            <p:stCondLst>
                              <p:cond delay="109500"/>
                            </p:stCondLst>
                            <p:childTnLst>
                              <p:par>
                                <p:cTn id="79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8" fill="hold">
                            <p:stCondLst>
                              <p:cond delay="110000"/>
                            </p:stCondLst>
                            <p:childTnLst>
                              <p:par>
                                <p:cTn id="79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2" fill="hold">
                            <p:stCondLst>
                              <p:cond delay="110500"/>
                            </p:stCondLst>
                            <p:childTnLst>
                              <p:par>
                                <p:cTn id="8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6" fill="hold">
                            <p:stCondLst>
                              <p:cond delay="111000"/>
                            </p:stCondLst>
                            <p:childTnLst>
                              <p:par>
                                <p:cTn id="80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0" fill="hold">
                            <p:stCondLst>
                              <p:cond delay="111500"/>
                            </p:stCondLst>
                            <p:childTnLst>
                              <p:par>
                                <p:cTn id="8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4" fill="hold">
                            <p:stCondLst>
                              <p:cond delay="112000"/>
                            </p:stCondLst>
                            <p:childTnLst>
                              <p:par>
                                <p:cTn id="8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8" fill="hold">
                            <p:stCondLst>
                              <p:cond delay="112500"/>
                            </p:stCondLst>
                            <p:childTnLst>
                              <p:par>
                                <p:cTn id="8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2" fill="hold">
                            <p:stCondLst>
                              <p:cond delay="113000"/>
                            </p:stCondLst>
                            <p:childTnLst>
                              <p:par>
                                <p:cTn id="8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6" fill="hold">
                            <p:stCondLst>
                              <p:cond delay="113500"/>
                            </p:stCondLst>
                            <p:childTnLst>
                              <p:par>
                                <p:cTn id="8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0" fill="hold">
                            <p:stCondLst>
                              <p:cond delay="114000"/>
                            </p:stCondLst>
                            <p:childTnLst>
                              <p:par>
                                <p:cTn id="8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4" fill="hold">
                            <p:stCondLst>
                              <p:cond delay="114500"/>
                            </p:stCondLst>
                            <p:childTnLst>
                              <p:par>
                                <p:cTn id="83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8" fill="hold">
                            <p:stCondLst>
                              <p:cond delay="115000"/>
                            </p:stCondLst>
                            <p:childTnLst>
                              <p:par>
                                <p:cTn id="8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2" fill="hold">
                            <p:stCondLst>
                              <p:cond delay="115500"/>
                            </p:stCondLst>
                            <p:childTnLst>
                              <p:par>
                                <p:cTn id="84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6" fill="hold">
                            <p:stCondLst>
                              <p:cond delay="116000"/>
                            </p:stCondLst>
                            <p:childTnLst>
                              <p:par>
                                <p:cTn id="8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0" fill="hold">
                            <p:stCondLst>
                              <p:cond delay="116500"/>
                            </p:stCondLst>
                            <p:childTnLst>
                              <p:par>
                                <p:cTn id="8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4" fill="hold">
                            <p:stCondLst>
                              <p:cond delay="117000"/>
                            </p:stCondLst>
                            <p:childTnLst>
                              <p:par>
                                <p:cTn id="85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Innovation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Because of Wizard technician’s comfort we had two additions for project:</a:t>
            </a:r>
          </a:p>
          <a:p>
            <a:r>
              <a:rPr lang="en-US" dirty="0" smtClean="0"/>
              <a:t>We made a “movements table”</a:t>
            </a:r>
          </a:p>
          <a:p>
            <a:r>
              <a:rPr lang="en-US" dirty="0" smtClean="0"/>
              <a:t>We add movement photo and descriptions and put related movements in diagrams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0" y="0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Movements </a:t>
            </a:r>
            <a:r>
              <a:rPr lang="en-US" dirty="0"/>
              <a:t>table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Movement table contains every movements categorized by it’s available positions &amp; it’s format of movement .</a:t>
            </a:r>
          </a:p>
          <a:p>
            <a:r>
              <a:rPr lang="en-US" dirty="0" smtClean="0"/>
              <a:t>Movements table gives wizard a full control and over view of every available movements in our library.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0"/>
            <a:ext cx="1935480" cy="688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Categorized ,diagramed , picture illustrated Chronograph file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movements (according to it’s position ,type and category) place in a diagram</a:t>
            </a:r>
          </a:p>
          <a:p>
            <a:r>
              <a:rPr lang="en-US" dirty="0" smtClean="0"/>
              <a:t>Each movements have a picture(in addition of fingilish description) </a:t>
            </a:r>
            <a:r>
              <a:rPr lang="en-US" smtClean="0"/>
              <a:t>to guide </a:t>
            </a:r>
            <a:r>
              <a:rPr lang="en-US" dirty="0" smtClean="0"/>
              <a:t>the wizard.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45" y="-34924"/>
            <a:ext cx="2566355" cy="21955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44" y="2160589"/>
            <a:ext cx="2566355" cy="12729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44" y="3433556"/>
            <a:ext cx="2566355" cy="1838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44" y="5272109"/>
            <a:ext cx="2566356" cy="22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5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 for your attention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Also thanks :</a:t>
            </a:r>
          </a:p>
          <a:p>
            <a:r>
              <a:rPr lang="en-US" dirty="0" smtClean="0"/>
              <a:t>Ali </a:t>
            </a:r>
            <a:r>
              <a:rPr lang="en-US" dirty="0" err="1" smtClean="0"/>
              <a:t>Hatami</a:t>
            </a:r>
            <a:endParaRPr lang="en-US" dirty="0" smtClean="0"/>
          </a:p>
          <a:p>
            <a:r>
              <a:rPr lang="en-US" dirty="0" err="1" smtClean="0"/>
              <a:t>Esmaeel</a:t>
            </a:r>
            <a:r>
              <a:rPr lang="en-US" dirty="0" smtClean="0"/>
              <a:t> </a:t>
            </a:r>
            <a:r>
              <a:rPr lang="en-US" dirty="0" err="1" smtClean="0"/>
              <a:t>Safaee</a:t>
            </a:r>
            <a:endParaRPr lang="en-US" dirty="0" smtClean="0"/>
          </a:p>
          <a:p>
            <a:r>
              <a:rPr lang="en-US" dirty="0" smtClean="0"/>
              <a:t>Soroush Abbasi</a:t>
            </a:r>
          </a:p>
          <a:p>
            <a:pPr marL="0" indent="0">
              <a:buNone/>
            </a:pPr>
            <a:r>
              <a:rPr lang="en-US" dirty="0" smtClean="0"/>
              <a:t>For their helps…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Sincerely </a:t>
            </a:r>
            <a:r>
              <a:rPr lang="en-US" dirty="0" err="1" smtClean="0"/>
              <a:t>M.H.Rahimi</a:t>
            </a:r>
            <a:r>
              <a:rPr lang="en-US" dirty="0" smtClean="0"/>
              <a:t> ,</a:t>
            </a:r>
            <a:r>
              <a:rPr lang="en-US" dirty="0" err="1" smtClean="0"/>
              <a:t>M.A.Mousavi</a:t>
            </a:r>
            <a:r>
              <a:rPr lang="en-US" dirty="0" smtClean="0"/>
              <a:t> ,</a:t>
            </a:r>
            <a:r>
              <a:rPr lang="en-US" dirty="0" err="1" smtClean="0"/>
              <a:t>D.Mansourian</a:t>
            </a:r>
            <a:endParaRPr dirty="0"/>
          </a:p>
        </p:txBody>
      </p:sp>
      <p:pic>
        <p:nvPicPr>
          <p:cNvPr id="2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38800" y="2175829"/>
            <a:ext cx="4114800" cy="2251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53573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468775DC-C458-452B-B494-CBFA066AAFA0}" vid="{10EEBE7C-0769-4F35-B6EB-5940E3BEB5F4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214</TotalTime>
  <Words>196</Words>
  <Application>Microsoft Office PowerPoint</Application>
  <PresentationFormat>Widescreen</PresentationFormat>
  <Paragraphs>31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Candara</vt:lpstr>
      <vt:lpstr>Consolas</vt:lpstr>
      <vt:lpstr>Trebuchet MS</vt:lpstr>
      <vt:lpstr>Wingdings 3</vt:lpstr>
      <vt:lpstr>Tech Computer 16x9</vt:lpstr>
      <vt:lpstr>Facet</vt:lpstr>
      <vt:lpstr>Robotic lab project</vt:lpstr>
      <vt:lpstr>Project description</vt:lpstr>
      <vt:lpstr>Movements</vt:lpstr>
      <vt:lpstr>Innovation</vt:lpstr>
      <vt:lpstr>Movements table</vt:lpstr>
      <vt:lpstr>Categorized ,diagramed , picture illustrated Chronograph file</vt:lpstr>
      <vt:lpstr>Thanks for your attention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Robotic lab project</dc:title>
  <dc:creator>hossein rahimi</dc:creator>
  <cp:lastModifiedBy>hossein rahimi</cp:lastModifiedBy>
  <cp:revision>16</cp:revision>
  <dcterms:created xsi:type="dcterms:W3CDTF">2017-06-05T14:22:15Z</dcterms:created>
  <dcterms:modified xsi:type="dcterms:W3CDTF">2017-06-05T18:23:26Z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